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3"/>
    <p:sldId id="257" r:id="rId4"/>
    <p:sldId id="258" r:id="rId5"/>
    <p:sldId id="259" r:id="rId6"/>
    <p:sldId id="260" r:id="rId7"/>
    <p:sldId id="261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81" r:id="rId25"/>
    <p:sldId id="277" r:id="rId26"/>
    <p:sldId id="279" r:id="rId27"/>
    <p:sldId id="28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635"/>
            <a:ext cx="12292965" cy="69430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0800" y="635"/>
            <a:ext cx="1214056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305" y="635"/>
            <a:ext cx="1216469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5080" y="-635"/>
            <a:ext cx="121964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70" y="0"/>
            <a:ext cx="1219073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480" y="635"/>
            <a:ext cx="1216152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31328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4615" y="-635"/>
            <a:ext cx="12096750" cy="69856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380" y="584200"/>
            <a:ext cx="5831840" cy="125857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635" y="635"/>
            <a:ext cx="1219263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635"/>
            <a:ext cx="12191365" cy="700786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122555"/>
            <a:ext cx="12286615" cy="69799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22225" y="0"/>
            <a:ext cx="1221359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13335" y="0"/>
            <a:ext cx="1220533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525" y="635"/>
            <a:ext cx="1218311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4445" y="0"/>
            <a:ext cx="1219644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8255" y="0"/>
            <a:ext cx="1220025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USETR</cp:lastModifiedBy>
  <cp:revision>1</cp:revision>
  <dcterms:created xsi:type="dcterms:W3CDTF">2024-12-04T13:04:22Z</dcterms:created>
  <dcterms:modified xsi:type="dcterms:W3CDTF">2024-12-04T13:04:22Z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D7F7EDDB3F8144928FB12B1794D7CCCB_11</vt:lpwstr>
  </property>
  <property fmtid="{D5CDD505-2E9C-101B-9397-08002B2CF9AE}" pid="3" name="KSOProductBuildVer">
    <vt:lpwstr>1033-12.2.0.18911</vt:lpwstr>
  </property>
</Properties>
</file>

<file path=docProps/thumbnail.jpeg>
</file>